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0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A2A1-1C43-44FF-B476-88C4DA20DE2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s://pxhere.com/en/photo/108143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openxmlformats.org/officeDocument/2006/relationships/hyperlink" Target="mailto:erin.pennington@k12.nd.us" TargetMode="External"/><Relationship Id="rId9" Type="http://schemas.openxmlformats.org/officeDocument/2006/relationships/hyperlink" Target="https://www.freeimageslive.co.uk/free_stock_image/mountain-summit-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cteezy.com/vector-art/87688-cartoon-gardening-icons-vector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12" Type="http://schemas.openxmlformats.org/officeDocument/2006/relationships/hyperlink" Target="https://en.wikipedia.org/wiki/File:KitKat_logo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stockphoto.com/nz/illustrations/cartoon-of-autumn-bush-fall-forest-leaf-leaves-red-season-autumn-fall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openxmlformats.org/officeDocument/2006/relationships/hyperlink" Target="https://pixabay.com/en/board-game-ludo-leisure-luck-48117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hyperlink" Target="https://www.deviantart.com/misteraibo/art/Vector-Book-Cover-2931156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" y="0"/>
            <a:ext cx="7621289" cy="1005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" y="0"/>
            <a:ext cx="7621289" cy="1005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4500" y="3771900"/>
            <a:ext cx="4381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Hello! I am so glad to be teaching another year in preschool. This is my 9</a:t>
            </a:r>
            <a:r>
              <a:rPr lang="en-US" baseline="30000" dirty="0"/>
              <a:t>th</a:t>
            </a:r>
            <a:r>
              <a:rPr lang="en-US" dirty="0"/>
              <a:t> year in preschool and 13</a:t>
            </a:r>
            <a:r>
              <a:rPr lang="en-US" baseline="30000" dirty="0"/>
              <a:t>th</a:t>
            </a:r>
            <a:r>
              <a:rPr lang="en-US" dirty="0"/>
              <a:t> year teaching. I have my Masters in early childhood and a Bachelors  degree in elementary education with a kindergarten endorsement.</a:t>
            </a:r>
          </a:p>
          <a:p>
            <a:r>
              <a:rPr lang="en-US" dirty="0"/>
              <a:t>I am originally from Dickinson but currently live on a ranch with my husband Kyle and our two sons; </a:t>
            </a:r>
            <a:r>
              <a:rPr lang="en-US" dirty="0" err="1"/>
              <a:t>Kolin</a:t>
            </a:r>
            <a:r>
              <a:rPr lang="en-US" dirty="0"/>
              <a:t> and Owen.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550" y="7557532"/>
            <a:ext cx="21209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Coffee</a:t>
            </a:r>
          </a:p>
          <a:p>
            <a:r>
              <a:rPr lang="en-US" sz="2000" b="1" dirty="0"/>
              <a:t>Traveling</a:t>
            </a:r>
          </a:p>
          <a:p>
            <a:r>
              <a:rPr lang="en-US" sz="2000" b="1" dirty="0"/>
              <a:t>Chocolate</a:t>
            </a:r>
          </a:p>
          <a:p>
            <a:r>
              <a:rPr lang="en-US" sz="2000" b="1" dirty="0"/>
              <a:t>Family Time</a:t>
            </a:r>
          </a:p>
          <a:p>
            <a:r>
              <a:rPr lang="en-US" sz="2000" b="1" dirty="0"/>
              <a:t>Playing Cards</a:t>
            </a:r>
            <a:endParaRPr lang="en-US" b="1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7350" y="6795532"/>
            <a:ext cx="2120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Email:</a:t>
            </a:r>
          </a:p>
          <a:p>
            <a:pPr algn="ctr"/>
            <a:r>
              <a:rPr lang="en-US" sz="1200" dirty="0">
                <a:hlinkClick r:id="rId4"/>
              </a:rPr>
              <a:t>erin.pennington@k12.nd.us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b="1" u="sng" dirty="0"/>
              <a:t>Phone:</a:t>
            </a:r>
          </a:p>
          <a:p>
            <a:pPr algn="ctr"/>
            <a:r>
              <a:rPr lang="en-US" dirty="0"/>
              <a:t>575-4275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3147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photo </a:t>
            </a:r>
          </a:p>
          <a:p>
            <a:r>
              <a:rPr lang="en-US" dirty="0"/>
              <a:t>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479" y="1004341"/>
            <a:ext cx="6415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ahnschrift SemiBold" panose="020B0502040204020203" pitchFamily="34" charset="0"/>
              </a:rPr>
              <a:t>Mrs. Pennington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D22BC-65A2-493E-8C81-6A4E8B1A8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372" y="7363485"/>
            <a:ext cx="1217867" cy="806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237A5-3FF4-4E49-85A4-90A05BFBE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23061" y="8528094"/>
            <a:ext cx="1303020" cy="1037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A9A31-C54C-4319-97A4-F173C5142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65643" y="8232829"/>
            <a:ext cx="1064624" cy="709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A64D03-8205-46A7-B4D1-68E326003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8" y="3142401"/>
            <a:ext cx="195072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6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" y="0"/>
            <a:ext cx="7621289" cy="1005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" y="0"/>
            <a:ext cx="7621289" cy="1005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4500" y="3798026"/>
            <a:ext cx="4381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Hello everyone! I am Ms. Lacy. This is my fourth year as the Preschool Para and fifth year being a substitute teacher for the Belfield Public School. I am married to my husband Spencer and we have two kids named Hannah and Logan. We all live out of town with our dog named Hank and our cat named Maple.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350" y="6795532"/>
            <a:ext cx="2120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2000" b="1" u="sng" dirty="0"/>
              <a:t>Phone:</a:t>
            </a:r>
          </a:p>
          <a:p>
            <a:pPr algn="ctr"/>
            <a:r>
              <a:rPr lang="en-US" dirty="0"/>
              <a:t>575-4275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479" y="1004341"/>
            <a:ext cx="6415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ahnschrift SemiBold" panose="020B0502040204020203" pitchFamily="34" charset="0"/>
              </a:rPr>
              <a:t>Ms. Lacy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C2B6C-15AD-40F8-8B6D-50D3F878E2E4}"/>
              </a:ext>
            </a:extLst>
          </p:cNvPr>
          <p:cNvSpPr txBox="1"/>
          <p:nvPr/>
        </p:nvSpPr>
        <p:spPr>
          <a:xfrm>
            <a:off x="3331029" y="7550331"/>
            <a:ext cx="2521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Gardening</a:t>
            </a:r>
          </a:p>
          <a:p>
            <a:r>
              <a:rPr lang="en-US" b="1" dirty="0">
                <a:latin typeface="Bookman Old Style" panose="02050604050505020204" pitchFamily="18" charset="0"/>
              </a:rPr>
              <a:t>Reading</a:t>
            </a:r>
          </a:p>
          <a:p>
            <a:r>
              <a:rPr lang="en-US" b="1" dirty="0">
                <a:latin typeface="Bookman Old Style" panose="02050604050505020204" pitchFamily="18" charset="0"/>
              </a:rPr>
              <a:t>Fall </a:t>
            </a:r>
          </a:p>
          <a:p>
            <a:r>
              <a:rPr lang="en-US" b="1" dirty="0">
                <a:latin typeface="Bookman Old Style" panose="02050604050505020204" pitchFamily="18" charset="0"/>
              </a:rPr>
              <a:t>Family Time</a:t>
            </a:r>
          </a:p>
          <a:p>
            <a:r>
              <a:rPr lang="en-US" b="1" dirty="0">
                <a:latin typeface="Bookman Old Style" panose="02050604050505020204" pitchFamily="18" charset="0"/>
              </a:rPr>
              <a:t>Games</a:t>
            </a:r>
          </a:p>
          <a:p>
            <a:r>
              <a:rPr lang="en-US" b="1" dirty="0">
                <a:latin typeface="Bookman Old Style" panose="02050604050505020204" pitchFamily="18" charset="0"/>
              </a:rPr>
              <a:t>Chocolate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978AE-CE9A-4F87-A918-9174BD191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42" y="3168302"/>
            <a:ext cx="1899208" cy="2555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86D918-0011-47F9-A0D9-1AC0763AB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43262" y="6795532"/>
            <a:ext cx="1068308" cy="1068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C6F98C-0559-4F8A-B8D5-F6FBFB1F12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579" r="72713" b="64166"/>
          <a:stretch/>
        </p:blipFill>
        <p:spPr>
          <a:xfrm>
            <a:off x="6566774" y="7706795"/>
            <a:ext cx="812074" cy="859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DC21A8-016D-4F9F-BAD3-72F9CA23CB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143262" y="8453998"/>
            <a:ext cx="1110342" cy="733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69CD84-B5D0-4BD2-9F44-6327D58DD6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903336" y="8835893"/>
            <a:ext cx="1136591" cy="7680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8E247F-3BD6-4D8D-881C-82610DFCC9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06094" y="8369912"/>
            <a:ext cx="945104" cy="9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84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</TotalTime>
  <Words>174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Bahnschrift SemiBold</vt:lpstr>
      <vt:lpstr>Bookman Old Style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Thompson</dc:creator>
  <cp:lastModifiedBy>Kurle, Daren D</cp:lastModifiedBy>
  <cp:revision>16</cp:revision>
  <dcterms:created xsi:type="dcterms:W3CDTF">2017-08-10T02:40:35Z</dcterms:created>
  <dcterms:modified xsi:type="dcterms:W3CDTF">2022-10-06T20:07:59Z</dcterms:modified>
</cp:coreProperties>
</file>